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90" r:id="rId3"/>
    <p:sldId id="278" r:id="rId4"/>
    <p:sldId id="281" r:id="rId5"/>
    <p:sldId id="282" r:id="rId6"/>
    <p:sldId id="286" r:id="rId7"/>
    <p:sldId id="291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8" autoAdjust="0"/>
    <p:restoredTop sz="94660"/>
  </p:normalViewPr>
  <p:slideViewPr>
    <p:cSldViewPr>
      <p:cViewPr varScale="1">
        <p:scale>
          <a:sx n="75" d="100"/>
          <a:sy n="75" d="100"/>
        </p:scale>
        <p:origin x="104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48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18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2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4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26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0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66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51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7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48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91F8-3E0D-4A0D-B10A-192FD55AA2DB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43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60591F8-3E0D-4A0D-B10A-192FD55AA2DB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59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91F8-3E0D-4A0D-B10A-192FD55AA2DB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2768C48-3114-495C-A806-F13D9261F4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20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Verzorging schaap en geit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EB5104-6FFE-47D6-AC23-BE9624E57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6871"/>
            <a:ext cx="3312368" cy="22162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7ACBEFE-AF38-4B13-8C01-1CCD85783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367" y="3280393"/>
            <a:ext cx="3330467" cy="221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 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dirty="0"/>
              <a:t>Korte PowerPoint</a:t>
            </a:r>
          </a:p>
          <a:p>
            <a:r>
              <a:rPr lang="nl-NL" dirty="0"/>
              <a:t>Hoofdstuk 7+8+9 maken van lespakket</a:t>
            </a:r>
          </a:p>
          <a:p>
            <a:r>
              <a:rPr lang="nl-NL" dirty="0"/>
              <a:t>Doel: de dagelijkse en periodieke verzorging van schaap en geit kennen</a:t>
            </a:r>
          </a:p>
          <a:p>
            <a:r>
              <a:rPr lang="nl-NL" dirty="0"/>
              <a:t>Zelf informatie kunnen verwerken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65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7924800" cy="5022304"/>
          </a:xfrm>
        </p:spPr>
        <p:txBody>
          <a:bodyPr/>
          <a:lstStyle/>
          <a:p>
            <a:r>
              <a:rPr lang="nl-NL" sz="2800" dirty="0">
                <a:solidFill>
                  <a:srgbClr val="00B050"/>
                </a:solidFill>
              </a:rPr>
              <a:t>Oorzaken</a:t>
            </a:r>
            <a:r>
              <a:rPr lang="nl-NL" sz="2800" dirty="0"/>
              <a:t> van slechte conditie: </a:t>
            </a:r>
          </a:p>
          <a:p>
            <a:pPr lvl="1"/>
            <a:r>
              <a:rPr lang="nl-NL" sz="2800" dirty="0">
                <a:solidFill>
                  <a:srgbClr val="00B050"/>
                </a:solidFill>
              </a:rPr>
              <a:t>Gebitsproblemen</a:t>
            </a:r>
          </a:p>
          <a:p>
            <a:pPr lvl="1"/>
            <a:r>
              <a:rPr lang="nl-NL" sz="2800" dirty="0">
                <a:solidFill>
                  <a:srgbClr val="00B050"/>
                </a:solidFill>
              </a:rPr>
              <a:t>Klauw- of hoefproblemen</a:t>
            </a:r>
          </a:p>
          <a:p>
            <a:pPr lvl="1"/>
            <a:r>
              <a:rPr lang="nl-NL" sz="2800" dirty="0">
                <a:solidFill>
                  <a:srgbClr val="00B050"/>
                </a:solidFill>
              </a:rPr>
              <a:t>Slechte huisvesting</a:t>
            </a:r>
          </a:p>
          <a:p>
            <a:endParaRPr lang="nl-NL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t="13579"/>
          <a:stretch/>
        </p:blipFill>
        <p:spPr bwMode="auto">
          <a:xfrm>
            <a:off x="4644008" y="2852936"/>
            <a:ext cx="3358499" cy="260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07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/>
          <a:lstStyle/>
          <a:p>
            <a:pPr marL="0" indent="0">
              <a:buNone/>
            </a:pPr>
            <a:r>
              <a:rPr lang="nl-NL" sz="2800" u="sng" dirty="0"/>
              <a:t>Schapen scheren:</a:t>
            </a:r>
            <a:r>
              <a:rPr lang="nl-NL" sz="2800" dirty="0"/>
              <a:t> </a:t>
            </a:r>
          </a:p>
          <a:p>
            <a:r>
              <a:rPr lang="nl-NL" sz="2800" dirty="0"/>
              <a:t>Veel schapen worden geschoren in mei/juni. </a:t>
            </a:r>
          </a:p>
          <a:p>
            <a:pPr lvl="0"/>
            <a:r>
              <a:rPr lang="nl-NL" sz="2800" dirty="0"/>
              <a:t>‘s Avonds </a:t>
            </a:r>
            <a:r>
              <a:rPr lang="nl-NL" sz="2800" dirty="0">
                <a:solidFill>
                  <a:srgbClr val="FF0000"/>
                </a:solidFill>
              </a:rPr>
              <a:t>ophokken</a:t>
            </a:r>
            <a:r>
              <a:rPr lang="nl-NL" sz="2800" dirty="0"/>
              <a:t> (gaan ze zweten, hierdoor zijn ze makkelijk te scheren. Wolvet is dan zacht)</a:t>
            </a:r>
          </a:p>
          <a:p>
            <a:pPr lvl="0"/>
            <a:r>
              <a:rPr lang="nl-NL" sz="2800" dirty="0">
                <a:solidFill>
                  <a:srgbClr val="FF0000"/>
                </a:solidFill>
              </a:rPr>
              <a:t>Geen eten geven</a:t>
            </a:r>
            <a:r>
              <a:rPr lang="nl-NL" sz="2800" dirty="0"/>
              <a:t> (zijn maag/darmen leeg, minder kans op scheerziekte = draaiing van darmen)</a:t>
            </a:r>
          </a:p>
          <a:p>
            <a:endParaRPr lang="nl-NL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4216524" cy="19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67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5382344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Winterscheren</a:t>
            </a:r>
            <a:r>
              <a:rPr lang="nl-NL" sz="2800" dirty="0"/>
              <a:t> doe je voor het </a:t>
            </a:r>
            <a:r>
              <a:rPr lang="nl-NL" sz="2800" dirty="0" err="1"/>
              <a:t>aflammeren</a:t>
            </a:r>
            <a:r>
              <a:rPr lang="nl-NL" sz="2800" dirty="0"/>
              <a:t>.</a:t>
            </a:r>
          </a:p>
          <a:p>
            <a:pPr marL="457200" lvl="1" indent="0">
              <a:buNone/>
            </a:pPr>
            <a:r>
              <a:rPr lang="nl-NL" sz="2800" u="sng" dirty="0">
                <a:solidFill>
                  <a:srgbClr val="FF0000"/>
                </a:solidFill>
              </a:rPr>
              <a:t>Reden:</a:t>
            </a:r>
            <a:endParaRPr lang="nl-NL" sz="2800" dirty="0">
              <a:solidFill>
                <a:srgbClr val="FF0000"/>
              </a:solidFill>
            </a:endParaRPr>
          </a:p>
          <a:p>
            <a:pPr lvl="1"/>
            <a:r>
              <a:rPr lang="nl-NL" sz="2800" dirty="0"/>
              <a:t>Geschoren dieren nemen minder ruimte in beslag.</a:t>
            </a:r>
          </a:p>
          <a:p>
            <a:pPr lvl="1"/>
            <a:r>
              <a:rPr lang="nl-NL" sz="2800" dirty="0"/>
              <a:t>Betere controle op conditie</a:t>
            </a:r>
          </a:p>
          <a:p>
            <a:pPr lvl="1"/>
            <a:r>
              <a:rPr lang="nl-NL" sz="2800" dirty="0"/>
              <a:t>Beter zicht op lammeren</a:t>
            </a:r>
          </a:p>
          <a:p>
            <a:pPr lvl="1"/>
            <a:r>
              <a:rPr lang="nl-NL" sz="2800" dirty="0"/>
              <a:t>Minder uitwendige parasieten/ betere hygiëne</a:t>
            </a:r>
          </a:p>
          <a:p>
            <a:pPr marL="0" indent="0">
              <a:buNone/>
            </a:pPr>
            <a:r>
              <a:rPr lang="nl-NL" sz="2800" u="sng" dirty="0">
                <a:solidFill>
                  <a:srgbClr val="FF0000"/>
                </a:solidFill>
              </a:rPr>
              <a:t>Nadeel</a:t>
            </a:r>
            <a:r>
              <a:rPr lang="nl-NL" sz="2800" u="sng" dirty="0"/>
              <a:t>:</a:t>
            </a:r>
            <a:r>
              <a:rPr lang="nl-NL" sz="2800" dirty="0"/>
              <a:t> 	</a:t>
            </a:r>
          </a:p>
          <a:p>
            <a:r>
              <a:rPr lang="nl-NL" sz="2800" dirty="0"/>
              <a:t>geschoren schapen hebben huisvesting nodig in de winter</a:t>
            </a:r>
          </a:p>
          <a:p>
            <a:r>
              <a:rPr lang="nl-NL" sz="2800" dirty="0"/>
              <a:t>meer kans op </a:t>
            </a:r>
            <a:r>
              <a:rPr lang="nl-NL" sz="2800" dirty="0" err="1"/>
              <a:t>myiasis</a:t>
            </a:r>
            <a:r>
              <a:rPr lang="nl-NL" sz="2800" dirty="0"/>
              <a:t> in de zomer</a:t>
            </a:r>
          </a:p>
          <a:p>
            <a:endParaRPr lang="nl-NL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314631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93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i="1" u="sng" dirty="0"/>
              <a:t>Klauwverzorging</a:t>
            </a:r>
            <a:endParaRPr lang="nl-NL" sz="2800" dirty="0"/>
          </a:p>
          <a:p>
            <a:r>
              <a:rPr lang="nl-NL" sz="2800" dirty="0"/>
              <a:t>De klauwtjes van geiten en schapen worden ongeveer 4x per jaar bekapt. </a:t>
            </a:r>
          </a:p>
          <a:p>
            <a:r>
              <a:rPr lang="nl-NL" sz="2800" dirty="0"/>
              <a:t>Dit gebeurt met een </a:t>
            </a:r>
            <a:r>
              <a:rPr lang="nl-NL" sz="2800" u="sng" dirty="0">
                <a:solidFill>
                  <a:srgbClr val="FFFF00"/>
                </a:solidFill>
              </a:rPr>
              <a:t>haringkaakmesje</a:t>
            </a:r>
            <a:r>
              <a:rPr lang="nl-NL" sz="2800" dirty="0"/>
              <a:t> of een speciale schaar.</a:t>
            </a:r>
          </a:p>
          <a:p>
            <a:r>
              <a:rPr lang="nl-NL" sz="2800" dirty="0"/>
              <a:t>Tijdstip:</a:t>
            </a:r>
          </a:p>
          <a:p>
            <a:pPr lvl="1"/>
            <a:r>
              <a:rPr lang="nl-NL" sz="2800" dirty="0"/>
              <a:t>-	voor de ram/bok bij de ooi/geit komt</a:t>
            </a:r>
          </a:p>
          <a:p>
            <a:pPr lvl="1"/>
            <a:r>
              <a:rPr lang="nl-NL" sz="2800" dirty="0"/>
              <a:t>-	na de geboorte van de jongen</a:t>
            </a:r>
          </a:p>
          <a:p>
            <a:pPr lvl="1"/>
            <a:r>
              <a:rPr lang="nl-NL" sz="2800" dirty="0"/>
              <a:t>-	tijdens het scheren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900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EAD70-CEE6-4D47-ABC4-A2F709C8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Klauwtjes bekappen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0610F32-7D37-40CE-B4C3-B4F16CCA74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92080" y="2242996"/>
            <a:ext cx="2859272" cy="16521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F7A6DA6-5E1F-4DC2-8BD9-331F8B92F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636912"/>
            <a:ext cx="285927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E7462-4E3C-46D6-B5AE-677B8E557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4A154F9-AD0F-4E61-BB67-77BDB1BE5E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82082" y="837258"/>
            <a:ext cx="437983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6641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711</TotalTime>
  <Words>157</Words>
  <Application>Microsoft Office PowerPoint</Application>
  <PresentationFormat>Diavoorstelling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Galerie</vt:lpstr>
      <vt:lpstr>Verzorging schaap en geit</vt:lpstr>
      <vt:lpstr>Wat gaan we doen vandaag</vt:lpstr>
      <vt:lpstr>PowerPoint-presentatie</vt:lpstr>
      <vt:lpstr>PowerPoint-presentatie</vt:lpstr>
      <vt:lpstr>PowerPoint-presentatie</vt:lpstr>
      <vt:lpstr>PowerPoint-presentatie</vt:lpstr>
      <vt:lpstr>Klauwtjes bekappen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 Verzorging</dc:title>
  <dc:creator>CE Steggink</dc:creator>
  <cp:lastModifiedBy>Wies Temming - Pondes</cp:lastModifiedBy>
  <cp:revision>36</cp:revision>
  <dcterms:created xsi:type="dcterms:W3CDTF">2016-01-03T11:25:32Z</dcterms:created>
  <dcterms:modified xsi:type="dcterms:W3CDTF">2021-03-09T13:31:57Z</dcterms:modified>
</cp:coreProperties>
</file>